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30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1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8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8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6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3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7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4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0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3135D1-5977-4E6A-97B7-6840104B5C7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DDD4848-946E-4A9E-9890-5B18E2951F5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30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CE94-DC6B-4CC4-2B5E-88D513A4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0327"/>
            <a:ext cx="9144000" cy="2508604"/>
          </a:xfrm>
        </p:spPr>
        <p:txBody>
          <a:bodyPr>
            <a:normAutofit/>
          </a:bodyPr>
          <a:lstStyle/>
          <a:p>
            <a:r>
              <a:rPr lang="cs-CZ" dirty="0"/>
              <a:t>Sociální síť KHK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EBE42-C847-35DD-930E-4C2F868E5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080" y="4518931"/>
            <a:ext cx="10424160" cy="1655762"/>
          </a:xfrm>
        </p:spPr>
        <p:txBody>
          <a:bodyPr>
            <a:normAutofit/>
          </a:bodyPr>
          <a:lstStyle/>
          <a:p>
            <a:r>
              <a:rPr lang="cs-CZ" sz="2100" dirty="0"/>
              <a:t>Štěpán </a:t>
            </a:r>
            <a:r>
              <a:rPr lang="cs-CZ" sz="2100" dirty="0" err="1"/>
              <a:t>Mészáros</a:t>
            </a:r>
            <a:r>
              <a:rPr lang="cs-CZ" sz="2100" dirty="0"/>
              <a:t>, Tomáš </a:t>
            </a:r>
            <a:r>
              <a:rPr lang="cs-CZ" sz="2100" dirty="0" err="1"/>
              <a:t>Neckař</a:t>
            </a:r>
            <a:r>
              <a:rPr lang="cs-CZ" sz="2100" dirty="0"/>
              <a:t>, Oskar Petr, Patrik Suchánek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48696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50E1-3A3D-4DD2-3886-917D5425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31533"/>
            <a:ext cx="10058400" cy="1450757"/>
          </a:xfrm>
        </p:spPr>
        <p:txBody>
          <a:bodyPr/>
          <a:lstStyle/>
          <a:p>
            <a:r>
              <a:rPr lang="cs-CZ" b="1" dirty="0"/>
              <a:t>Technologie</a:t>
            </a:r>
            <a:endParaRPr lang="en-US" b="1" dirty="0"/>
          </a:p>
        </p:txBody>
      </p:sp>
      <p:pic>
        <p:nvPicPr>
          <p:cNvPr id="2050" name="Picture 2" descr="The ASP.NET Team (@aspnet) / X">
            <a:extLst>
              <a:ext uri="{FF2B5EF4-FFF2-40B4-BE49-F238E27FC236}">
                <a16:creationId xmlns:a16="http://schemas.microsoft.com/office/drawing/2014/main" id="{8BCD9B43-E135-EF7E-E4F5-354403BF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" y="1419224"/>
            <a:ext cx="3324226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BEGINNER'S GUIDE TO REACT JS - 2023 EDITION">
            <a:extLst>
              <a:ext uri="{FF2B5EF4-FFF2-40B4-BE49-F238E27FC236}">
                <a16:creationId xmlns:a16="http://schemas.microsoft.com/office/drawing/2014/main" id="{4EA4AFEB-CB53-F189-178B-6F441DF3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444" y="365125"/>
            <a:ext cx="49720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SSQL Database Servers">
            <a:extLst>
              <a:ext uri="{FF2B5EF4-FFF2-40B4-BE49-F238E27FC236}">
                <a16:creationId xmlns:a16="http://schemas.microsoft.com/office/drawing/2014/main" id="{06FE18CA-764C-42C1-102C-04C02BA9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716" y="3811589"/>
            <a:ext cx="3022848" cy="243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ypeScript – Wikipedie">
            <a:extLst>
              <a:ext uri="{FF2B5EF4-FFF2-40B4-BE49-F238E27FC236}">
                <a16:creationId xmlns:a16="http://schemas.microsoft.com/office/drawing/2014/main" id="{5DDF65DF-ECAC-0F02-E333-626537071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05" y="3429000"/>
            <a:ext cx="2343149" cy="2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and - Tailwind CSS">
            <a:extLst>
              <a:ext uri="{FF2B5EF4-FFF2-40B4-BE49-F238E27FC236}">
                <a16:creationId xmlns:a16="http://schemas.microsoft.com/office/drawing/2014/main" id="{F2E6A205-F7E3-A0D0-9E6A-E40199566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3" y="4351338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ext.js Testing - testRigor AI-Based Automated Testing Tool">
            <a:extLst>
              <a:ext uri="{FF2B5EF4-FFF2-40B4-BE49-F238E27FC236}">
                <a16:creationId xmlns:a16="http://schemas.microsoft.com/office/drawing/2014/main" id="{D8101AE3-4BE6-788D-9F0E-FE2744825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338" y="566737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FF4745-0D7B-9E76-A9E8-F4316251EB16}"/>
              </a:ext>
            </a:extLst>
          </p:cNvPr>
          <p:cNvSpPr/>
          <p:nvPr/>
        </p:nvSpPr>
        <p:spPr>
          <a:xfrm>
            <a:off x="7833360" y="1056640"/>
            <a:ext cx="3342640" cy="14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5DD047-5F07-2A38-F502-368662625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95563" cy="4823624"/>
          </a:xfrm>
          <a:prstGeom prst="rect">
            <a:avLst/>
          </a:prstGeom>
          <a:noFill/>
          <a:ln w="63500">
            <a:solidFill>
              <a:srgbClr val="00B0F0">
                <a:alpha val="74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85A68-F6B4-2410-D966-48E8FD6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077" y="3982719"/>
            <a:ext cx="7792923" cy="2336801"/>
          </a:xfrm>
          <a:prstGeom prst="rect">
            <a:avLst/>
          </a:prstGeom>
          <a:ln w="63500">
            <a:solidFill>
              <a:schemeClr val="accent1">
                <a:alpha val="74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30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screen showing a website&#10;&#10;Description automatically generated with medium confidence">
            <a:extLst>
              <a:ext uri="{FF2B5EF4-FFF2-40B4-BE49-F238E27FC236}">
                <a16:creationId xmlns:a16="http://schemas.microsoft.com/office/drawing/2014/main" id="{A25806BD-9834-DFED-547B-C3B6644AB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511879" cy="4757195"/>
          </a:xfrm>
        </p:spPr>
      </p:pic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B306207C-00F1-35FA-CF08-AE4C0D2B8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1620">
            <a:off x="7963250" y="918604"/>
            <a:ext cx="2785599" cy="56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587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44</TotalTime>
  <Words>15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Retrospect</vt:lpstr>
      <vt:lpstr>Sociální síť KHK</vt:lpstr>
      <vt:lpstr>Technologie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Aplikace pro prohlížení, hodnocení a komentování zajímavých míst v Královéhradeckém kraji</dc:title>
  <dc:creator>Patrik Suchánek</dc:creator>
  <cp:lastModifiedBy>Patrik Suchánek</cp:lastModifiedBy>
  <cp:revision>2</cp:revision>
  <dcterms:created xsi:type="dcterms:W3CDTF">2023-10-19T15:09:38Z</dcterms:created>
  <dcterms:modified xsi:type="dcterms:W3CDTF">2023-10-19T15:53:54Z</dcterms:modified>
</cp:coreProperties>
</file>